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1" r:id="rId6"/>
    <p:sldId id="262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ADFDC-74A2-4C6D-83D1-8941D0744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FED4F9-DA5A-4C75-941F-3F76F2C53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C07AA-A01E-4C54-8582-805053CB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9E54-8020-483F-90B1-324D3F28015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30EBE-C839-4640-BCD4-232E5F26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DFF0BE-D416-42A0-9777-CE8E0BFB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68-C65C-4336-8088-30A6249E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5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A1E4A-F762-49CE-9B0F-5BC6889C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ED694D-9BE7-4294-9509-BA716D13F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3B47D-1D5E-4161-A0EA-9E1F4238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9E54-8020-483F-90B1-324D3F28015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835DF-DBEC-404C-BF6B-5F850F70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2DFEB-6BDC-4501-8DD2-FF303DD7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68-C65C-4336-8088-30A6249E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6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DCCA23-D4AE-4E02-94C7-1D571CF4C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837630-33E9-4E61-89C9-DA061B932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5F369C-150B-4D7B-A8F2-4DC1B2F5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9E54-8020-483F-90B1-324D3F28015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E83A0-8F9B-47B3-8357-25AD5F77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5DE40E-51C6-458C-95DC-EF0DB3C1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68-C65C-4336-8088-30A6249E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1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AA158-0C14-4BA2-AC9A-B690C011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436ED4-E2A5-4398-9F02-AF182399B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651D4F-D3D7-4FB8-A95C-3ED6C161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9E54-8020-483F-90B1-324D3F28015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EE6AB2-A19B-4D84-A8D5-F89CC1F7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51DAB0-03A9-4E79-AE71-FB650344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68-C65C-4336-8088-30A6249E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53365-DACE-4B2A-9C9F-1F43B0CE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6168E2-91F0-4BC9-BD0C-032AFD938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84F6AC-EC16-41EE-9471-833D9B16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9E54-8020-483F-90B1-324D3F28015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45E4C-6424-4D6A-87FA-EE68FCD7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966EAF-861C-4625-B7CF-D93677B7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68-C65C-4336-8088-30A6249E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9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F73CF-5CFE-4D51-B77A-8CE58D33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66711A-5C7E-4E1C-BEBA-A5071394D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7DF5AD-69CC-4B99-B90E-BE97DB39A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046B2C-9F15-457C-89C8-46ADAE9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9E54-8020-483F-90B1-324D3F28015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271639-D197-4F72-8576-2E20A399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0D03C4-1FEF-49AA-BDAB-B2C9F8FB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68-C65C-4336-8088-30A6249E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60F82-251D-4BA7-A6D6-47B44646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FB8F32-E9DD-44C7-ABC0-EBC32A973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9AAA83-B68E-494C-86FD-7CF4DC41A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8F8F56-2A20-4F6E-BEEB-241B3BF83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857940-0E00-4AB1-B6D0-6C3281408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5B6072-BD5C-4C4D-AF82-E64EBDF6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9E54-8020-483F-90B1-324D3F28015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CB54E8-8A56-41F0-A923-C6D7EB27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9C04F7-94B6-48BA-A997-526E5900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68-C65C-4336-8088-30A6249E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B305C-0F94-4885-B53E-5013B98E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EE4660-67DD-4E37-9364-1C130635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9E54-8020-483F-90B1-324D3F28015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21D089-1A62-4035-9D93-DACDE792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47B016-2728-4096-AACB-44BC9378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68-C65C-4336-8088-30A6249E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5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EF0F95-1AFB-4F2B-BAED-9C603CFA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9E54-8020-483F-90B1-324D3F28015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784F74-369A-43AF-A450-02F5F32DD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7E92AE-7E06-4560-9101-CF78E311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68-C65C-4336-8088-30A6249E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7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BE084-88DB-4D69-8120-0E085E62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FC0950-2526-4066-A531-D135954DB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3716D1-1A5D-4010-BD0F-51A0FA78D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B2D65B-5072-4E80-9F58-DB07D31F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9E54-8020-483F-90B1-324D3F28015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A29B-E7F8-4710-B09F-416B4251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55FC9A-8E1E-4631-AF47-F161770D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68-C65C-4336-8088-30A6249E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2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48D51-8C10-465C-A0D3-BAE01FB3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37C984-C479-489B-8347-A80AD6205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B4CFF4-9DB4-42E5-8ABE-DFBDE8D7B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61E230-0D49-4662-A3E0-E5BEE3D7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9E54-8020-483F-90B1-324D3F28015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BD4AC9-192B-4473-83C9-DBA9AE13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F8F931-6BC9-4AC7-A92B-AA04A085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68-C65C-4336-8088-30A6249E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2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5FC5E-A3D3-4B24-BDBE-AF9B4459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CB1DD1-E1FE-4D4A-A9B9-03AA5239C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905F41-4BBF-40A1-8252-3BE6B7403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99E54-8020-483F-90B1-324D3F28015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7D2C0E-CE8C-4A91-8226-F5ADF694C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A8B4F-A912-4274-A96A-22A8336CC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3368-C65C-4336-8088-30A6249E6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6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C6263-9CF6-4E31-89AD-33965755BC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C03E8-AAED-4E2C-A8A0-A7666C6B6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" y="1"/>
            <a:ext cx="12192000" cy="52578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E557DD-BE17-46F6-ABE6-19A64DCE4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5257801"/>
            <a:ext cx="9840686" cy="1600197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лучших муниципальных практик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инициатив социально-экономического развития.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МБДОУ «ДС № 7» г. Трехгорный, Челябинская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6327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BDB3B-B792-4060-A946-C0E586712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B4040E-20BB-4DAF-BD1B-693B4689D7C6}"/>
              </a:ext>
            </a:extLst>
          </p:cNvPr>
          <p:cNvSpPr/>
          <p:nvPr/>
        </p:nvSpPr>
        <p:spPr>
          <a:xfrm>
            <a:off x="2269508" y="2967335"/>
            <a:ext cx="7652993" cy="1224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206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FC7901-4090-416E-8588-088115F89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635BAE-F2D2-4713-A20A-6AFFD50FC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2EC81C-AF82-47CE-8043-81953700E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D05EF-352B-49C7-9C09-5173DECC3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8F4EE4-7CE7-4F1D-8376-F94F90F1F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AAD65D-DF2E-4F48-B04C-2B5DAF7BB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FAA503-5F80-4A4D-871F-E73B4318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57FCB2-9409-463A-BA29-5E194B529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4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A120C1-DF8B-44D6-BCFF-2F61B99AE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378013-EDE0-4D9B-A1B0-59EC0D6A9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3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7DCC32-50E4-4EFF-A684-C6CB32F8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D0C075-EAF8-49B6-8BC1-1081D1596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6" y="0"/>
            <a:ext cx="11642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240362-7528-4402-965D-DD4D1E233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3F4FA3-C4CA-4E0C-A1C2-FBDA13ECF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D139A0-4386-4005-B11C-82EA2E7E7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D349E6-DBB7-44D3-9675-49469748A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25"/>
            <a:ext cx="1219200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25</Words>
  <Application>Microsoft Office PowerPoint</Application>
  <PresentationFormat>Широкоэкранный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2023-10-18T08:28:51Z</dcterms:created>
  <dcterms:modified xsi:type="dcterms:W3CDTF">2023-10-18T10:29:19Z</dcterms:modified>
</cp:coreProperties>
</file>